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7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138F8-C537-4466-9E8B-A69959E85563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8CADE-DF6E-40D4-AAB5-3B282DB24E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Once upon a time, there was no rain on the earth and all the animals were thirsty.</a:t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There was a bird named </a:t>
            </a:r>
            <a:r>
              <a:rPr lang="en-US" dirty="0" err="1"/>
              <a:t>Babih</a:t>
            </a:r>
            <a:r>
              <a:rPr lang="en-US" dirty="0" err="1">
                <a:solidFill>
                  <a:schemeClr val="bg1"/>
                </a:solidFill>
              </a:rPr>
              <a:t>a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Babih</a:t>
            </a:r>
            <a:r>
              <a:rPr lang="en-US" dirty="0" err="1"/>
              <a:t>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was were thi</a:t>
            </a:r>
            <a:r>
              <a:rPr lang="en-US" dirty="0">
                <a:solidFill>
                  <a:schemeClr val="bg1"/>
                </a:solidFill>
              </a:rPr>
              <a:t>rsty too</a:t>
            </a:r>
            <a:r>
              <a:rPr lang="en-US" dirty="0"/>
              <a:t>. He did not drink an</a:t>
            </a:r>
            <a:r>
              <a:rPr lang="en-US" dirty="0">
                <a:solidFill>
                  <a:schemeClr val="bg1"/>
                </a:solidFill>
              </a:rPr>
              <a:t>y wat</a:t>
            </a:r>
            <a:r>
              <a:rPr lang="en-US" dirty="0"/>
              <a:t>er from the river o</a:t>
            </a:r>
            <a:r>
              <a:rPr lang="en-US" dirty="0">
                <a:solidFill>
                  <a:schemeClr val="bg1"/>
                </a:solidFill>
              </a:rPr>
              <a:t>r </a:t>
            </a:r>
            <a:r>
              <a:rPr lang="en-US" dirty="0" err="1">
                <a:solidFill>
                  <a:schemeClr val="bg1"/>
                </a:solidFill>
              </a:rPr>
              <a:t>pool</a:t>
            </a:r>
            <a:r>
              <a:rPr lang="en-US" dirty="0" err="1"/>
              <a:t>.He</a:t>
            </a:r>
            <a:r>
              <a:rPr lang="en-US" dirty="0"/>
              <a:t> drank only rai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/>
              <a:t> water drop-by-drop. </a:t>
            </a:r>
            <a:r>
              <a:rPr lang="en-US" dirty="0">
                <a:solidFill>
                  <a:schemeClr val="bg1"/>
                </a:solidFill>
              </a:rPr>
              <a:t>So h</a:t>
            </a:r>
            <a:r>
              <a:rPr lang="en-US" dirty="0"/>
              <a:t>e called Guru sahib and shouted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"CHOO- CHOO </a:t>
            </a:r>
            <a:r>
              <a:rPr lang="en-US" dirty="0" err="1"/>
              <a:t>CHOO</a:t>
            </a:r>
            <a:r>
              <a:rPr lang="en-US" dirty="0"/>
              <a:t>-</a:t>
            </a:r>
            <a:r>
              <a:rPr lang="en-US" dirty="0">
                <a:solidFill>
                  <a:schemeClr val="bg1"/>
                </a:solidFill>
              </a:rPr>
              <a:t>CHO</a:t>
            </a:r>
            <a:r>
              <a:rPr lang="en-US" dirty="0"/>
              <a:t>O! GURU SAHIB P</a:t>
            </a:r>
            <a:r>
              <a:rPr lang="en-US" dirty="0">
                <a:solidFill>
                  <a:schemeClr val="bg1"/>
                </a:solidFill>
              </a:rPr>
              <a:t>AN</a:t>
            </a:r>
            <a:r>
              <a:rPr lang="en-US" dirty="0"/>
              <a:t>I DO!" But there w</a:t>
            </a:r>
            <a:r>
              <a:rPr lang="en-US" dirty="0">
                <a:solidFill>
                  <a:schemeClr val="bg1"/>
                </a:solidFill>
              </a:rPr>
              <a:t>as</a:t>
            </a:r>
            <a:r>
              <a:rPr lang="en-US" dirty="0"/>
              <a:t> no rain!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Babiha</a:t>
            </a:r>
            <a:r>
              <a:rPr lang="en-US" dirty="0"/>
              <a:t> searched guru sahib flying high in the sky, but he did not find Guru Sahib anywhere.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Babiha</a:t>
            </a:r>
            <a:r>
              <a:rPr lang="en-US" dirty="0"/>
              <a:t> searched the whole world, but Guru sahib was no where to be seen.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Babiha</a:t>
            </a:r>
            <a:r>
              <a:rPr lang="en-US" dirty="0"/>
              <a:t> wrote on a letter "CHOO- CHOO </a:t>
            </a:r>
            <a:r>
              <a:rPr lang="en-US" dirty="0" err="1"/>
              <a:t>CHOO</a:t>
            </a:r>
            <a:r>
              <a:rPr lang="en-US" dirty="0"/>
              <a:t>-CHOO! GURU SAHIB PAN</a:t>
            </a:r>
            <a:r>
              <a:rPr lang="en-US" dirty="0">
                <a:solidFill>
                  <a:schemeClr val="bg1"/>
                </a:solidFill>
              </a:rPr>
              <a:t>I</a:t>
            </a:r>
            <a:r>
              <a:rPr lang="en-US" dirty="0"/>
              <a:t> DO!" </a:t>
            </a:r>
            <a:br>
              <a:rPr lang="en-US" dirty="0"/>
            </a:br>
            <a:r>
              <a:rPr lang="en-US" dirty="0" smtClean="0"/>
              <a:t>But </a:t>
            </a: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/>
              <a:t>here was no rain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</a:t>
            </a:r>
            <a:r>
              <a:rPr lang="en-US" dirty="0" err="1"/>
              <a:t>Babiha</a:t>
            </a:r>
            <a:r>
              <a:rPr lang="en-US" dirty="0"/>
              <a:t> got up </a:t>
            </a:r>
            <a:r>
              <a:rPr lang="en-US" dirty="0" err="1"/>
              <a:t>amritvele</a:t>
            </a:r>
            <a:r>
              <a:rPr lang="en-US" dirty="0"/>
              <a:t> and started doing </a:t>
            </a:r>
            <a:r>
              <a:rPr lang="en-US" dirty="0" err="1"/>
              <a:t>simran</a:t>
            </a:r>
            <a:r>
              <a:rPr lang="en-US" dirty="0"/>
              <a:t> and </a:t>
            </a:r>
            <a:r>
              <a:rPr lang="en-US" dirty="0" err="1"/>
              <a:t>ardas</a:t>
            </a:r>
            <a:r>
              <a:rPr lang="en-US" dirty="0"/>
              <a:t>.</a:t>
            </a:r>
          </a:p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bwbIhw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AMimRq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vylY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boilAw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b</a:t>
            </a:r>
            <a:r>
              <a:rPr lang="en-US" b="1" dirty="0" err="1"/>
              <a:t>aa</a:t>
            </a:r>
            <a:r>
              <a:rPr lang="en-US" dirty="0" err="1"/>
              <a:t>b</a:t>
            </a:r>
            <a:r>
              <a:rPr lang="en-US" b="1" dirty="0" err="1"/>
              <a:t>ee</a:t>
            </a:r>
            <a:r>
              <a:rPr lang="en-US" dirty="0" err="1"/>
              <a:t>h</a:t>
            </a:r>
            <a:r>
              <a:rPr lang="en-US" b="1" dirty="0" err="1"/>
              <a:t>aa</a:t>
            </a:r>
            <a:r>
              <a:rPr lang="en-US" dirty="0"/>
              <a:t> a(n)</a:t>
            </a:r>
            <a:r>
              <a:rPr lang="en-US" dirty="0" err="1"/>
              <a:t>mr</a:t>
            </a:r>
            <a:r>
              <a:rPr lang="en-US" b="1" dirty="0" err="1"/>
              <a:t>i</a:t>
            </a:r>
            <a:r>
              <a:rPr lang="en-US" dirty="0" err="1"/>
              <a:t>th</a:t>
            </a:r>
            <a:r>
              <a:rPr lang="en-US" dirty="0"/>
              <a:t> </a:t>
            </a:r>
            <a:r>
              <a:rPr lang="en-US" dirty="0" err="1"/>
              <a:t>v</a:t>
            </a:r>
            <a:r>
              <a:rPr lang="en-US" b="1" dirty="0" err="1"/>
              <a:t>ae</a:t>
            </a:r>
            <a:r>
              <a:rPr lang="en-US" dirty="0" err="1"/>
              <a:t>l</a:t>
            </a:r>
            <a:r>
              <a:rPr lang="en-US" b="1" dirty="0" err="1"/>
              <a:t>ai</a:t>
            </a:r>
            <a:r>
              <a:rPr lang="en-US" dirty="0"/>
              <a:t> </a:t>
            </a:r>
            <a:r>
              <a:rPr lang="en-US" dirty="0" err="1" smtClean="0">
                <a:solidFill>
                  <a:schemeClr val="bg1"/>
                </a:solidFill>
              </a:rPr>
              <a:t>b</a:t>
            </a:r>
            <a:r>
              <a:rPr lang="en-US" b="1" dirty="0" err="1" smtClean="0">
                <a:solidFill>
                  <a:schemeClr val="bg1"/>
                </a:solidFill>
              </a:rPr>
              <a:t>o</a:t>
            </a:r>
            <a:r>
              <a:rPr lang="en-US" dirty="0" err="1" smtClean="0">
                <a:solidFill>
                  <a:schemeClr val="bg1"/>
                </a:solidFill>
              </a:rPr>
              <a:t>l</a:t>
            </a:r>
            <a:r>
              <a:rPr lang="en-US" b="1" dirty="0" err="1" smtClean="0">
                <a:solidFill>
                  <a:schemeClr val="bg1"/>
                </a:solidFill>
              </a:rPr>
              <a:t>iaa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Guru sahib heard his crying and ordered the clouds</a:t>
            </a:r>
          </a:p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qW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 dir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suxI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pukwr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AkharHeavy" pitchFamily="2" charset="0"/>
              </a:rPr>
              <a:t> ]</a:t>
            </a:r>
          </a:p>
          <a:p>
            <a:r>
              <a:rPr lang="en-US" dirty="0" err="1">
                <a:latin typeface="GurbaniAkharHeavy" pitchFamily="2" charset="0"/>
              </a:rPr>
              <a:t>myGY</a:t>
            </a:r>
            <a:r>
              <a:rPr lang="en-US" dirty="0">
                <a:latin typeface="GurbaniAkharHeavy" pitchFamily="2" charset="0"/>
              </a:rPr>
              <a:t> no </a:t>
            </a:r>
            <a:r>
              <a:rPr lang="en-US" dirty="0" err="1">
                <a:latin typeface="GurbaniAkharHeavy" pitchFamily="2" charset="0"/>
              </a:rPr>
              <a:t>Purmwnu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hoAw</a:t>
            </a:r>
            <a:r>
              <a:rPr lang="en-US" dirty="0">
                <a:latin typeface="GurbaniAkharHeavy" pitchFamily="2" charset="0"/>
              </a:rPr>
              <a:t> </a:t>
            </a:r>
            <a:endParaRPr lang="en-US" dirty="0" smtClean="0">
              <a:latin typeface="GurbaniAkharHeavy" pitchFamily="2" charset="0"/>
            </a:endParaRPr>
          </a:p>
          <a:p>
            <a:r>
              <a:rPr lang="en-US" dirty="0" err="1"/>
              <a:t>th</a:t>
            </a:r>
            <a:r>
              <a:rPr lang="en-US" b="1" dirty="0" err="1"/>
              <a:t>aa</a:t>
            </a:r>
            <a:r>
              <a:rPr lang="en-US" b="1" dirty="0"/>
              <a:t>(n)</a:t>
            </a:r>
            <a:r>
              <a:rPr lang="en-US" dirty="0"/>
              <a:t> </a:t>
            </a:r>
            <a:r>
              <a:rPr lang="en-US" dirty="0" err="1"/>
              <a:t>dhar</a:t>
            </a:r>
            <a:r>
              <a:rPr lang="en-US" dirty="0"/>
              <a:t> </a:t>
            </a:r>
            <a:r>
              <a:rPr lang="en-US" dirty="0" err="1"/>
              <a:t>s</a:t>
            </a:r>
            <a:r>
              <a:rPr lang="en-US" b="1" dirty="0" err="1"/>
              <a:t>u</a:t>
            </a:r>
            <a:r>
              <a:rPr lang="en-US" dirty="0" err="1"/>
              <a:t>n</a:t>
            </a:r>
            <a:r>
              <a:rPr lang="en-US" b="1" dirty="0" err="1"/>
              <a:t>ee</a:t>
            </a:r>
            <a:r>
              <a:rPr lang="en-US" dirty="0"/>
              <a:t> </a:t>
            </a:r>
            <a:r>
              <a:rPr lang="en-US" dirty="0" err="1"/>
              <a:t>p</a:t>
            </a:r>
            <a:r>
              <a:rPr lang="en-US" b="1" dirty="0" err="1"/>
              <a:t>u</a:t>
            </a:r>
            <a:r>
              <a:rPr lang="en-US" dirty="0" err="1"/>
              <a:t>k</a:t>
            </a:r>
            <a:r>
              <a:rPr lang="en-US" b="1" dirty="0" err="1"/>
              <a:t>aa</a:t>
            </a:r>
            <a:r>
              <a:rPr lang="en-US" dirty="0" err="1"/>
              <a:t>r</a:t>
            </a:r>
            <a:r>
              <a:rPr lang="en-US" dirty="0"/>
              <a:t> || </a:t>
            </a:r>
            <a:r>
              <a:rPr lang="en-US" dirty="0">
                <a:latin typeface="GurbaniAkharHeavy" pitchFamily="2" charset="0"/>
              </a:rPr>
              <a:t/>
            </a:r>
            <a:br>
              <a:rPr lang="en-US" dirty="0">
                <a:latin typeface="GurbaniAkharHeavy" pitchFamily="2" charset="0"/>
              </a:rPr>
            </a:br>
            <a:r>
              <a:rPr lang="en-US" dirty="0" err="1"/>
              <a:t>m</a:t>
            </a:r>
            <a:r>
              <a:rPr lang="en-US" b="1" dirty="0" err="1"/>
              <a:t>ae</a:t>
            </a:r>
            <a:r>
              <a:rPr lang="en-US" dirty="0" err="1"/>
              <a:t>gh</a:t>
            </a:r>
            <a:r>
              <a:rPr lang="en-US" b="1" dirty="0" err="1"/>
              <a:t>ai</a:t>
            </a:r>
            <a:r>
              <a:rPr lang="en-US" dirty="0"/>
              <a:t> n</a:t>
            </a:r>
            <a:r>
              <a:rPr lang="en-US" b="1" dirty="0"/>
              <a:t>o</a:t>
            </a:r>
            <a:r>
              <a:rPr lang="en-US" dirty="0"/>
              <a:t> </a:t>
            </a:r>
            <a:r>
              <a:rPr lang="en-US" dirty="0" err="1"/>
              <a:t>f</a:t>
            </a:r>
            <a:r>
              <a:rPr lang="en-US" b="1" dirty="0" err="1"/>
              <a:t>u</a:t>
            </a:r>
            <a:r>
              <a:rPr lang="en-US" dirty="0" err="1"/>
              <a:t>ram</a:t>
            </a:r>
            <a:r>
              <a:rPr lang="en-US" b="1" dirty="0" err="1"/>
              <a:t>aa</a:t>
            </a:r>
            <a:r>
              <a:rPr lang="en-US" dirty="0" err="1"/>
              <a:t>n</a:t>
            </a:r>
            <a:r>
              <a:rPr lang="en-US" dirty="0"/>
              <a:t> </a:t>
            </a:r>
            <a:r>
              <a:rPr lang="en-US" dirty="0" err="1" smtClean="0"/>
              <a:t>h</a:t>
            </a:r>
            <a:r>
              <a:rPr lang="en-US" b="1" dirty="0" err="1" smtClean="0"/>
              <a:t>oaa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dirty="0">
                <a:solidFill>
                  <a:schemeClr val="bg1"/>
                </a:solidFill>
              </a:rPr>
              <a:t>What </a:t>
            </a:r>
            <a:r>
              <a:rPr lang="en-US" dirty="0"/>
              <a:t>did he </a:t>
            </a:r>
            <a:r>
              <a:rPr lang="en-US" dirty="0" smtClean="0">
                <a:solidFill>
                  <a:schemeClr val="bg1"/>
                </a:solidFill>
              </a:rPr>
              <a:t>order </a:t>
            </a:r>
            <a:r>
              <a:rPr lang="en-US" dirty="0">
                <a:solidFill>
                  <a:schemeClr val="bg1"/>
                </a:solidFill>
              </a:rPr>
              <a:t>to the clouds? 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Dhoom-Dhaam</a:t>
            </a:r>
            <a:r>
              <a:rPr lang="en-US" dirty="0">
                <a:solidFill>
                  <a:schemeClr val="bg1"/>
                </a:solidFill>
              </a:rPr>
              <a:t>  </a:t>
            </a:r>
            <a:r>
              <a:rPr lang="en-US" dirty="0" err="1">
                <a:solidFill>
                  <a:schemeClr val="bg1"/>
                </a:solidFill>
              </a:rPr>
              <a:t>Dhoom-Dhaam</a:t>
            </a:r>
            <a:r>
              <a:rPr lang="en-US" dirty="0">
                <a:solidFill>
                  <a:schemeClr val="bg1"/>
                </a:solidFill>
              </a:rPr>
              <a:t> Rain started pouring down.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GurbaniAkharHeavy" pitchFamily="2" charset="0"/>
              </a:rPr>
              <a:t>vrshu</a:t>
            </a:r>
            <a:r>
              <a:rPr lang="en-US" dirty="0" smtClean="0">
                <a:solidFill>
                  <a:schemeClr val="bg1"/>
                </a:solidFill>
                <a:latin typeface="GurbaniAkharHeavy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urbaniAkharHeavy" pitchFamily="2" charset="0"/>
              </a:rPr>
              <a:t>ikrpw</a:t>
            </a:r>
            <a:r>
              <a:rPr lang="en-US" dirty="0" smtClean="0">
                <a:solidFill>
                  <a:schemeClr val="bg1"/>
                </a:solidFill>
                <a:latin typeface="GurbaniAkharHeavy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urbaniAkharHeavy" pitchFamily="2" charset="0"/>
              </a:rPr>
              <a:t>Dwir</a:t>
            </a:r>
            <a:r>
              <a:rPr lang="en-US" dirty="0" smtClean="0">
                <a:solidFill>
                  <a:schemeClr val="bg1"/>
                </a:solidFill>
                <a:latin typeface="GurbaniAkharHeavy" pitchFamily="2" charset="0"/>
              </a:rPr>
              <a:t> ]</a:t>
            </a:r>
          </a:p>
          <a:p>
            <a:r>
              <a:rPr lang="en-US" dirty="0" err="1">
                <a:solidFill>
                  <a:schemeClr val="bg1"/>
                </a:solidFill>
              </a:rPr>
              <a:t>varasah</a:t>
            </a:r>
            <a:r>
              <a:rPr lang="en-US" b="1" dirty="0" err="1">
                <a:solidFill>
                  <a:schemeClr val="bg1"/>
                </a:solidFill>
              </a:rPr>
              <a:t>u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k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dirty="0" err="1">
                <a:solidFill>
                  <a:schemeClr val="bg1"/>
                </a:solidFill>
              </a:rPr>
              <a:t>rap</a:t>
            </a:r>
            <a:r>
              <a:rPr lang="en-US" b="1" dirty="0" err="1">
                <a:solidFill>
                  <a:schemeClr val="bg1"/>
                </a:solidFill>
              </a:rPr>
              <a:t>aa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dhh</a:t>
            </a:r>
            <a:r>
              <a:rPr lang="en-US" b="1" dirty="0" err="1">
                <a:solidFill>
                  <a:schemeClr val="bg1"/>
                </a:solidFill>
              </a:rPr>
              <a:t>aa</a:t>
            </a:r>
            <a:r>
              <a:rPr lang="en-US" dirty="0" err="1">
                <a:solidFill>
                  <a:schemeClr val="bg1"/>
                </a:solidFill>
              </a:rPr>
              <a:t>r</a:t>
            </a:r>
            <a:r>
              <a:rPr lang="en-US" dirty="0">
                <a:solidFill>
                  <a:schemeClr val="bg1"/>
                </a:solidFill>
              </a:rPr>
              <a:t> ||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dirty="0" err="1"/>
              <a:t>Babiha</a:t>
            </a:r>
            <a:r>
              <a:rPr lang="en-US" dirty="0"/>
              <a:t> drank the rain wate</a:t>
            </a:r>
            <a:r>
              <a:rPr lang="en-US" dirty="0">
                <a:solidFill>
                  <a:schemeClr val="bg1"/>
                </a:solidFill>
              </a:rPr>
              <a:t>r</a:t>
            </a:r>
            <a:r>
              <a:rPr lang="en-US" dirty="0"/>
              <a:t> drop-by-drop.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Guru sahib said "I love those who remember </a:t>
            </a:r>
            <a:r>
              <a:rPr lang="en-US" dirty="0" err="1"/>
              <a:t>Vaheguru</a:t>
            </a:r>
            <a:r>
              <a:rPr lang="en-US" dirty="0"/>
              <a:t> in their hearts"</a:t>
            </a:r>
            <a:br>
              <a:rPr lang="en-US" dirty="0"/>
            </a:br>
            <a:endParaRPr lang="en-US" dirty="0"/>
          </a:p>
          <a:p>
            <a:r>
              <a:rPr lang="en-US" dirty="0" err="1" smtClean="0">
                <a:latin typeface="GurbaniAkharHeavy" pitchFamily="2" charset="0"/>
              </a:rPr>
              <a:t>hau</a:t>
            </a:r>
            <a:r>
              <a:rPr lang="en-US" dirty="0" smtClean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iqn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kY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bilhwrxY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ijnI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scu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riKAw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auir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Dwir</a:t>
            </a:r>
            <a:r>
              <a:rPr lang="en-US" dirty="0">
                <a:latin typeface="GurbaniAkharHeavy" pitchFamily="2" charset="0"/>
              </a:rPr>
              <a:t> ]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ho th</a:t>
            </a:r>
            <a:r>
              <a:rPr lang="en-US" b="1" dirty="0"/>
              <a:t>i</a:t>
            </a:r>
            <a:r>
              <a:rPr lang="en-US" dirty="0"/>
              <a:t>n </a:t>
            </a:r>
            <a:r>
              <a:rPr lang="en-US" dirty="0" err="1"/>
              <a:t>k</a:t>
            </a:r>
            <a:r>
              <a:rPr lang="en-US" b="1" dirty="0" err="1"/>
              <a:t>ai</a:t>
            </a:r>
            <a:r>
              <a:rPr lang="en-US" dirty="0"/>
              <a:t> </a:t>
            </a:r>
            <a:r>
              <a:rPr lang="en-US" dirty="0" err="1"/>
              <a:t>bal</a:t>
            </a:r>
            <a:r>
              <a:rPr lang="en-US" b="1" dirty="0" err="1"/>
              <a:t>i</a:t>
            </a:r>
            <a:r>
              <a:rPr lang="en-US" dirty="0" err="1"/>
              <a:t>h</a:t>
            </a:r>
            <a:r>
              <a:rPr lang="en-US" b="1" dirty="0" err="1"/>
              <a:t>aa</a:t>
            </a:r>
            <a:r>
              <a:rPr lang="en-US" dirty="0" err="1"/>
              <a:t>ran</a:t>
            </a:r>
            <a:r>
              <a:rPr lang="en-US" b="1" dirty="0" err="1"/>
              <a:t>ai</a:t>
            </a:r>
            <a:r>
              <a:rPr lang="en-US" dirty="0"/>
              <a:t> j</a:t>
            </a:r>
            <a:r>
              <a:rPr lang="en-US" b="1" dirty="0"/>
              <a:t>i</a:t>
            </a:r>
            <a:r>
              <a:rPr lang="en-US" dirty="0"/>
              <a:t>n</a:t>
            </a:r>
            <a:r>
              <a:rPr lang="en-US" b="1" dirty="0"/>
              <a:t>ee</a:t>
            </a:r>
            <a:r>
              <a:rPr lang="en-US" dirty="0"/>
              <a:t> </a:t>
            </a:r>
            <a:r>
              <a:rPr lang="en-US" dirty="0" err="1"/>
              <a:t>sach</a:t>
            </a:r>
            <a:r>
              <a:rPr lang="en-US" dirty="0"/>
              <a:t> </a:t>
            </a:r>
            <a:r>
              <a:rPr lang="en-US" dirty="0" err="1"/>
              <a:t>rakh</a:t>
            </a:r>
            <a:r>
              <a:rPr lang="en-US" b="1" dirty="0" err="1"/>
              <a:t>iaa</a:t>
            </a:r>
            <a:r>
              <a:rPr lang="en-US" dirty="0"/>
              <a:t> o</a:t>
            </a:r>
            <a:r>
              <a:rPr lang="en-US" b="1" dirty="0"/>
              <a:t>u</a:t>
            </a:r>
            <a:r>
              <a:rPr lang="en-US" dirty="0"/>
              <a:t>r </a:t>
            </a:r>
            <a:r>
              <a:rPr lang="en-US" dirty="0" err="1"/>
              <a:t>dhh</a:t>
            </a:r>
            <a:r>
              <a:rPr lang="en-US" b="1" dirty="0" err="1"/>
              <a:t>aa</a:t>
            </a:r>
            <a:r>
              <a:rPr lang="en-US" dirty="0" err="1"/>
              <a:t>r</a:t>
            </a:r>
            <a:r>
              <a:rPr lang="en-US" dirty="0"/>
              <a:t> </a:t>
            </a:r>
            <a:r>
              <a:rPr lang="en-US" dirty="0" smtClean="0"/>
              <a:t>||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 said to Guru Sahib "Thank you"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Guru Sahib said "There will always be happiness if you remember </a:t>
            </a:r>
            <a:r>
              <a:rPr lang="en-US" dirty="0" err="1"/>
              <a:t>vaheguru</a:t>
            </a:r>
            <a:r>
              <a:rPr lang="en-US" dirty="0"/>
              <a:t> all the time"</a:t>
            </a:r>
          </a:p>
          <a:p>
            <a:r>
              <a:rPr lang="en-US" dirty="0" err="1">
                <a:latin typeface="GurbaniAkharHeavy" pitchFamily="2" charset="0"/>
              </a:rPr>
              <a:t>nwnk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nwmy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sB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hrIAwvlI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gur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kY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sbid</a:t>
            </a:r>
            <a:r>
              <a:rPr lang="en-US" dirty="0">
                <a:latin typeface="GurbaniAkharHeavy" pitchFamily="2" charset="0"/>
              </a:rPr>
              <a:t> </a:t>
            </a:r>
            <a:r>
              <a:rPr lang="en-US" dirty="0" err="1">
                <a:latin typeface="GurbaniAkharHeavy" pitchFamily="2" charset="0"/>
              </a:rPr>
              <a:t>vIcwir</a:t>
            </a:r>
            <a:r>
              <a:rPr lang="en-US" dirty="0">
                <a:latin typeface="GurbaniAkharHeavy" pitchFamily="2" charset="0"/>
              </a:rPr>
              <a:t> ]1]</a:t>
            </a:r>
            <a:br>
              <a:rPr lang="en-US" dirty="0">
                <a:latin typeface="GurbaniAkharHeavy" pitchFamily="2" charset="0"/>
              </a:rPr>
            </a:br>
            <a:r>
              <a:rPr lang="en-US" dirty="0" err="1"/>
              <a:t>n</a:t>
            </a:r>
            <a:r>
              <a:rPr lang="en-US" b="1" dirty="0" err="1"/>
              <a:t>aa</a:t>
            </a:r>
            <a:r>
              <a:rPr lang="en-US" dirty="0" err="1"/>
              <a:t>nak</a:t>
            </a:r>
            <a:r>
              <a:rPr lang="en-US" dirty="0"/>
              <a:t> </a:t>
            </a:r>
            <a:r>
              <a:rPr lang="en-US" dirty="0" err="1"/>
              <a:t>n</a:t>
            </a:r>
            <a:r>
              <a:rPr lang="en-US" b="1" dirty="0" err="1"/>
              <a:t>aa</a:t>
            </a:r>
            <a:r>
              <a:rPr lang="en-US" dirty="0" err="1"/>
              <a:t>m</a:t>
            </a:r>
            <a:r>
              <a:rPr lang="en-US" b="1" dirty="0" err="1"/>
              <a:t>ae</a:t>
            </a:r>
            <a:r>
              <a:rPr lang="en-US" dirty="0"/>
              <a:t> </a:t>
            </a:r>
            <a:r>
              <a:rPr lang="en-US" dirty="0" err="1"/>
              <a:t>sabh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b="1" dirty="0" err="1"/>
              <a:t>eeaa</a:t>
            </a:r>
            <a:r>
              <a:rPr lang="en-US" dirty="0" err="1"/>
              <a:t>val</a:t>
            </a:r>
            <a:r>
              <a:rPr lang="en-US" b="1" dirty="0" err="1"/>
              <a:t>ee</a:t>
            </a:r>
            <a:r>
              <a:rPr lang="en-US" dirty="0"/>
              <a:t> </a:t>
            </a:r>
            <a:r>
              <a:rPr lang="en-US" dirty="0" err="1"/>
              <a:t>g</a:t>
            </a:r>
            <a:r>
              <a:rPr lang="en-US" b="1" dirty="0" err="1"/>
              <a:t>u</a:t>
            </a:r>
            <a:r>
              <a:rPr lang="en-US" dirty="0" err="1"/>
              <a:t>r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="1" dirty="0" err="1"/>
              <a:t>ai</a:t>
            </a:r>
            <a:r>
              <a:rPr lang="en-US" dirty="0"/>
              <a:t> </a:t>
            </a:r>
            <a:r>
              <a:rPr lang="en-US" dirty="0" err="1"/>
              <a:t>sabadh</a:t>
            </a:r>
            <a:r>
              <a:rPr lang="en-US" dirty="0"/>
              <a:t> </a:t>
            </a:r>
            <a:r>
              <a:rPr lang="en-US" dirty="0" err="1"/>
              <a:t>v</a:t>
            </a:r>
            <a:r>
              <a:rPr lang="en-US" b="1" dirty="0" err="1"/>
              <a:t>ee</a:t>
            </a:r>
            <a:r>
              <a:rPr lang="en-US" dirty="0" err="1"/>
              <a:t>ch</a:t>
            </a:r>
            <a:r>
              <a:rPr lang="en-US" b="1" dirty="0" err="1"/>
              <a:t>aa</a:t>
            </a:r>
            <a:r>
              <a:rPr lang="en-US" dirty="0" err="1"/>
              <a:t>r</a:t>
            </a:r>
            <a:r>
              <a:rPr lang="en-US" dirty="0"/>
              <a:t> ||1||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126</Words>
  <Application>Microsoft Office PowerPoint</Application>
  <PresentationFormat>On-screen Show (4:3)</PresentationFormat>
  <Paragraphs>21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Once upon a time, there was no rain on the earth and all the animals were thirsty.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Once upon a time, there was no rain on the earth and all the animals were thirsty.  </dc:title>
  <dc:creator>Simran</dc:creator>
  <cp:lastModifiedBy>Simran</cp:lastModifiedBy>
  <cp:revision>1</cp:revision>
  <dcterms:created xsi:type="dcterms:W3CDTF">2012-07-08T15:38:05Z</dcterms:created>
  <dcterms:modified xsi:type="dcterms:W3CDTF">2012-07-08T16:03:24Z</dcterms:modified>
</cp:coreProperties>
</file>